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3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2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2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7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8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0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BFD2-9FF9-4278-8CD5-3C7B1DD37DCD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FB7C-88E2-4A9D-B231-B0CE5D423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1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561" y="97135"/>
            <a:ext cx="4701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Battlefields Trip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1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5400" b="1" u="sng" dirty="0"/>
              <a:t>The Rules </a:t>
            </a:r>
            <a:r>
              <a:rPr lang="en-GB" altLang="en-US" sz="5400" b="1" u="sng" dirty="0" smtClean="0"/>
              <a:t>- Travel</a:t>
            </a:r>
            <a:endParaRPr lang="en-GB" altLang="en-US" sz="5400" b="1" u="sng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sz="4300" b="1" dirty="0">
                <a:solidFill>
                  <a:srgbClr val="FF0000"/>
                </a:solidFill>
              </a:rPr>
              <a:t>NEVER</a:t>
            </a:r>
            <a:r>
              <a:rPr lang="en-GB" altLang="en-US" sz="4300" dirty="0"/>
              <a:t> wander off alone at any time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300" b="1" dirty="0">
                <a:solidFill>
                  <a:srgbClr val="FF0000"/>
                </a:solidFill>
              </a:rPr>
              <a:t>Give your passport </a:t>
            </a:r>
            <a:r>
              <a:rPr lang="en-GB" altLang="en-US" sz="4300" b="1" dirty="0" smtClean="0">
                <a:solidFill>
                  <a:srgbClr val="FF0000"/>
                </a:solidFill>
              </a:rPr>
              <a:t>to your allocated teacher</a:t>
            </a:r>
            <a:r>
              <a:rPr lang="en-GB" altLang="en-US" sz="4300" dirty="0" smtClean="0">
                <a:solidFill>
                  <a:srgbClr val="FF0000"/>
                </a:solidFill>
              </a:rPr>
              <a:t> </a:t>
            </a:r>
            <a:r>
              <a:rPr lang="en-GB" altLang="en-US" sz="4300" dirty="0"/>
              <a:t>for safe keeping </a:t>
            </a:r>
            <a:endParaRPr lang="en-GB" altLang="en-US" sz="43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4300" dirty="0" smtClean="0"/>
              <a:t>Wear </a:t>
            </a:r>
            <a:r>
              <a:rPr lang="en-GB" altLang="en-US" sz="4300" b="1" dirty="0">
                <a:solidFill>
                  <a:srgbClr val="FF0000"/>
                </a:solidFill>
              </a:rPr>
              <a:t>seatbelts</a:t>
            </a:r>
            <a:r>
              <a:rPr lang="en-GB" altLang="en-US" sz="4300" dirty="0"/>
              <a:t> at all times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300" dirty="0" smtClean="0"/>
              <a:t>Absolutely </a:t>
            </a:r>
            <a:r>
              <a:rPr lang="en-GB" altLang="en-US" sz="4300" b="1" dirty="0" smtClean="0">
                <a:solidFill>
                  <a:srgbClr val="FF0000"/>
                </a:solidFill>
              </a:rPr>
              <a:t>perfect behaviour </a:t>
            </a:r>
            <a:r>
              <a:rPr lang="en-GB" altLang="en-US" sz="4300" dirty="0"/>
              <a:t>on coach </a:t>
            </a:r>
            <a:r>
              <a:rPr lang="en-GB" altLang="en-US" sz="4300" dirty="0" smtClean="0"/>
              <a:t>and ship– </a:t>
            </a:r>
            <a:r>
              <a:rPr lang="en-GB" altLang="en-US" sz="4300" dirty="0"/>
              <a:t>sit down and stay </a:t>
            </a:r>
            <a:r>
              <a:rPr lang="en-GB" altLang="en-US" sz="4300" dirty="0" smtClean="0"/>
              <a:t>seated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300" b="1" dirty="0" smtClean="0">
                <a:solidFill>
                  <a:srgbClr val="FF0000"/>
                </a:solidFill>
              </a:rPr>
              <a:t>Follow all safety procedures </a:t>
            </a:r>
            <a:r>
              <a:rPr lang="en-GB" altLang="en-US" sz="4300" dirty="0" smtClean="0"/>
              <a:t>on the ship</a:t>
            </a:r>
            <a:endParaRPr lang="en-GB" altLang="en-US" sz="43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4300" dirty="0"/>
              <a:t>Do not litter</a:t>
            </a:r>
          </a:p>
        </p:txBody>
      </p:sp>
    </p:spTree>
    <p:extLst>
      <p:ext uri="{BB962C8B-B14F-4D97-AF65-F5344CB8AC3E}">
        <p14:creationId xmlns:p14="http://schemas.microsoft.com/office/powerpoint/2010/main" val="12144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5400" b="1" u="sng" dirty="0"/>
              <a:t>The </a:t>
            </a:r>
            <a:r>
              <a:rPr lang="en-GB" altLang="en-US" sz="5400" b="1" u="sng" dirty="0" smtClean="0"/>
              <a:t>Rules - Boat and Hotel</a:t>
            </a:r>
            <a:endParaRPr lang="en-GB" altLang="en-US" sz="5400" b="1" u="sng" dirty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FF0000"/>
                </a:solidFill>
              </a:rPr>
              <a:t>RESPECT other guests</a:t>
            </a:r>
            <a:r>
              <a:rPr lang="en-GB" altLang="en-US" sz="4000" dirty="0" smtClean="0">
                <a:solidFill>
                  <a:srgbClr val="FF0000"/>
                </a:solidFill>
              </a:rPr>
              <a:t> </a:t>
            </a:r>
            <a:r>
              <a:rPr lang="en-GB" altLang="en-US" sz="4000" dirty="0" smtClean="0"/>
              <a:t>and </a:t>
            </a:r>
            <a:r>
              <a:rPr lang="en-GB" altLang="en-US" sz="4000" dirty="0"/>
              <a:t>all staff</a:t>
            </a:r>
          </a:p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</a:rPr>
              <a:t>NEVER leave your </a:t>
            </a:r>
            <a:r>
              <a:rPr lang="en-GB" altLang="en-US" sz="4000" b="1" dirty="0" smtClean="0">
                <a:solidFill>
                  <a:srgbClr val="FF0000"/>
                </a:solidFill>
              </a:rPr>
              <a:t>room</a:t>
            </a:r>
            <a:r>
              <a:rPr lang="en-GB" altLang="en-US" sz="4000" dirty="0" smtClean="0">
                <a:solidFill>
                  <a:srgbClr val="FF0000"/>
                </a:solidFill>
              </a:rPr>
              <a:t> </a:t>
            </a:r>
            <a:r>
              <a:rPr lang="en-GB" altLang="en-US" sz="4000" dirty="0"/>
              <a:t>after lights out</a:t>
            </a:r>
          </a:p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</a:rPr>
              <a:t>NEVER answer your door to a stranger</a:t>
            </a:r>
            <a:r>
              <a:rPr lang="en-GB" altLang="en-US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/>
              <a:t>– wait until the person identifies themselves</a:t>
            </a:r>
          </a:p>
          <a:p>
            <a:pPr eaLnBrk="1" hangingPunct="1"/>
            <a:r>
              <a:rPr lang="en-GB" altLang="en-US" sz="4000" dirty="0"/>
              <a:t>Keep your room tidy</a:t>
            </a:r>
          </a:p>
          <a:p>
            <a:pPr eaLnBrk="1" hangingPunct="1"/>
            <a:r>
              <a:rPr lang="en-GB" altLang="en-US" sz="4000" dirty="0"/>
              <a:t>Look after your belongings</a:t>
            </a:r>
          </a:p>
        </p:txBody>
      </p:sp>
    </p:spTree>
    <p:extLst>
      <p:ext uri="{BB962C8B-B14F-4D97-AF65-F5344CB8AC3E}">
        <p14:creationId xmlns:p14="http://schemas.microsoft.com/office/powerpoint/2010/main" val="4130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5400" b="1" u="sng" dirty="0"/>
              <a:t>The </a:t>
            </a:r>
            <a:r>
              <a:rPr lang="en-GB" altLang="en-US" sz="5400" b="1" u="sng" dirty="0" smtClean="0"/>
              <a:t>Rules - At </a:t>
            </a:r>
            <a:r>
              <a:rPr lang="en-GB" altLang="en-US" sz="5400" b="1" u="sng" dirty="0"/>
              <a:t>all times….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4400" dirty="0"/>
              <a:t>Absolutely </a:t>
            </a:r>
            <a:r>
              <a:rPr lang="en-GB" altLang="en-US" sz="4400" b="1" dirty="0">
                <a:solidFill>
                  <a:srgbClr val="FF0000"/>
                </a:solidFill>
              </a:rPr>
              <a:t>NO alcohol or smoking</a:t>
            </a:r>
            <a:r>
              <a:rPr lang="en-GB" altLang="en-US" sz="4400" dirty="0"/>
              <a:t>!!!!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400" b="1" dirty="0">
                <a:solidFill>
                  <a:srgbClr val="FF0000"/>
                </a:solidFill>
              </a:rPr>
              <a:t>No football strips</a:t>
            </a:r>
            <a:r>
              <a:rPr lang="en-GB" altLang="en-US" sz="4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400" dirty="0"/>
              <a:t>Listen and follow </a:t>
            </a:r>
            <a:r>
              <a:rPr lang="en-GB" altLang="en-US" sz="4400" b="1" dirty="0"/>
              <a:t>EVERY</a:t>
            </a:r>
            <a:r>
              <a:rPr lang="en-GB" altLang="en-US" sz="4400" dirty="0"/>
              <a:t> instruction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400" dirty="0"/>
              <a:t>Be </a:t>
            </a:r>
            <a:r>
              <a:rPr lang="en-GB" altLang="en-US" sz="4400" b="1" dirty="0">
                <a:solidFill>
                  <a:srgbClr val="FF0000"/>
                </a:solidFill>
              </a:rPr>
              <a:t>Punctual</a:t>
            </a:r>
            <a:r>
              <a:rPr lang="en-GB" altLang="en-US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/>
              <a:t>– always 5 minutes early!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4400" b="1" dirty="0"/>
              <a:t>ALWAYS</a:t>
            </a:r>
            <a:r>
              <a:rPr lang="en-GB" altLang="en-US" sz="4400" dirty="0"/>
              <a:t> carry your </a:t>
            </a:r>
            <a:r>
              <a:rPr lang="en-GB" altLang="en-US" sz="4400" b="1" dirty="0"/>
              <a:t>emergency info</a:t>
            </a:r>
            <a:r>
              <a:rPr lang="en-GB" altLang="en-US" sz="4400" dirty="0"/>
              <a:t> card and know your group and group leader</a:t>
            </a:r>
          </a:p>
          <a:p>
            <a:pPr eaLnBrk="1" hangingPunct="1">
              <a:lnSpc>
                <a:spcPct val="80000"/>
              </a:lnSpc>
            </a:pPr>
            <a:endParaRPr lang="en-GB" altLang="en-US" sz="3600" dirty="0"/>
          </a:p>
          <a:p>
            <a:pPr eaLnBrk="1" hangingPunct="1">
              <a:lnSpc>
                <a:spcPct val="80000"/>
              </a:lnSpc>
            </a:pPr>
            <a:endParaRPr lang="en-GB" altLang="en-US" sz="3600" dirty="0"/>
          </a:p>
          <a:p>
            <a:pPr eaLnBrk="1" hangingPunct="1">
              <a:lnSpc>
                <a:spcPct val="80000"/>
              </a:lnSpc>
            </a:pPr>
            <a:endParaRPr lang="en-GB" altLang="en-US" dirty="0"/>
          </a:p>
          <a:p>
            <a:pPr eaLnBrk="1" hangingPunct="1">
              <a:lnSpc>
                <a:spcPct val="80000"/>
              </a:lnSpc>
            </a:pPr>
            <a:endParaRPr lang="en-GB" altLang="en-US" dirty="0"/>
          </a:p>
          <a:p>
            <a:pPr eaLnBrk="1" hangingPunct="1">
              <a:lnSpc>
                <a:spcPct val="8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76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Emergency Contact Number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803401"/>
            <a:ext cx="7543800" cy="3213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b="1" dirty="0" smtClean="0"/>
              <a:t>07825507638</a:t>
            </a:r>
            <a:endParaRPr lang="en-GB" sz="7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2363400"/>
            <a:ext cx="3684850" cy="35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0"/>
            <a:ext cx="11911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STAFF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803401"/>
            <a:ext cx="7543800" cy="3213100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Mrs Bulmer – </a:t>
            </a:r>
            <a:r>
              <a:rPr lang="en-GB" sz="4800" b="1" dirty="0" smtClean="0">
                <a:solidFill>
                  <a:srgbClr val="FF0000"/>
                </a:solidFill>
              </a:rPr>
              <a:t>Trip Leader</a:t>
            </a:r>
          </a:p>
          <a:p>
            <a:r>
              <a:rPr lang="en-GB" sz="4800" b="1" dirty="0" smtClean="0"/>
              <a:t>Mrs Kernohan – </a:t>
            </a:r>
            <a:r>
              <a:rPr lang="en-GB" sz="4800" b="1" dirty="0" smtClean="0">
                <a:solidFill>
                  <a:srgbClr val="FF0000"/>
                </a:solidFill>
              </a:rPr>
              <a:t>Trip Leader</a:t>
            </a:r>
          </a:p>
          <a:p>
            <a:r>
              <a:rPr lang="en-GB" sz="4800" b="1" dirty="0" smtClean="0"/>
              <a:t>Mr </a:t>
            </a:r>
            <a:r>
              <a:rPr lang="en-GB" sz="4800" b="1" dirty="0" err="1" smtClean="0"/>
              <a:t>Barrott</a:t>
            </a:r>
            <a:endParaRPr lang="en-GB" sz="4800" b="1" dirty="0" smtClean="0"/>
          </a:p>
          <a:p>
            <a:r>
              <a:rPr lang="en-GB" sz="4800" b="1" dirty="0" smtClean="0"/>
              <a:t>Miss Poppleton</a:t>
            </a:r>
          </a:p>
          <a:p>
            <a:r>
              <a:rPr lang="en-GB" sz="4800" b="1" dirty="0" smtClean="0"/>
              <a:t>Miss Sunderland</a:t>
            </a:r>
            <a:endParaRPr lang="en-GB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2363400"/>
            <a:ext cx="3684850" cy="35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81" y="2803474"/>
            <a:ext cx="3720469" cy="2248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09" y="327346"/>
            <a:ext cx="4517136" cy="1438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509" y="0"/>
            <a:ext cx="3236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ITINERARY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 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09" y="1872198"/>
            <a:ext cx="543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Tuesday 28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April </a:t>
            </a:r>
          </a:p>
          <a:p>
            <a:r>
              <a:rPr lang="en-GB" sz="2800" dirty="0" smtClean="0"/>
              <a:t>Pupils in lesson until 2:30pm</a:t>
            </a:r>
          </a:p>
          <a:p>
            <a:r>
              <a:rPr lang="en-GB" sz="2800" dirty="0" smtClean="0"/>
              <a:t>Depart from school at 3pm and travel to Hull</a:t>
            </a:r>
          </a:p>
          <a:p>
            <a:r>
              <a:rPr lang="en-GB" sz="2800" b="1" dirty="0" smtClean="0"/>
              <a:t>6:30 pm P &amp;O Ferry to </a:t>
            </a:r>
            <a:r>
              <a:rPr lang="en-GB" sz="2800" b="1" dirty="0" err="1" smtClean="0"/>
              <a:t>Zeebrugge</a:t>
            </a:r>
            <a:r>
              <a:rPr lang="en-GB" sz="2800" b="1" dirty="0" smtClean="0"/>
              <a:t> over night crossing</a:t>
            </a:r>
          </a:p>
          <a:p>
            <a:r>
              <a:rPr lang="en-GB" sz="2800" dirty="0" smtClean="0"/>
              <a:t>Dinner, breakfast and packed lunches provided</a:t>
            </a:r>
          </a:p>
          <a:p>
            <a:r>
              <a:rPr lang="en-GB" sz="2800" b="1" dirty="0" smtClean="0"/>
              <a:t>Pupils accommodated in 4 berth cabins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53" y="62674"/>
            <a:ext cx="3809524" cy="361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21" y="4173729"/>
            <a:ext cx="3323373" cy="24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23" y="2042838"/>
            <a:ext cx="4508499" cy="2536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37" y="433542"/>
            <a:ext cx="4517136" cy="1438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81" y="0"/>
            <a:ext cx="2809240" cy="200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20650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ITINERARY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 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09" y="1872198"/>
            <a:ext cx="543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Wednesday 29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April </a:t>
            </a:r>
          </a:p>
          <a:p>
            <a:r>
              <a:rPr lang="en-GB" sz="2800" dirty="0" smtClean="0"/>
              <a:t>Arrive </a:t>
            </a:r>
            <a:r>
              <a:rPr lang="en-GB" sz="2800" dirty="0" err="1" smtClean="0"/>
              <a:t>Zebrugge</a:t>
            </a:r>
            <a:r>
              <a:rPr lang="en-GB" sz="2800" dirty="0" smtClean="0"/>
              <a:t> 8:45 am</a:t>
            </a:r>
          </a:p>
          <a:p>
            <a:r>
              <a:rPr lang="en-GB" sz="2800" b="1" dirty="0" smtClean="0"/>
              <a:t>Coach to the Somme</a:t>
            </a:r>
          </a:p>
          <a:p>
            <a:r>
              <a:rPr lang="en-GB" sz="2800" dirty="0" smtClean="0"/>
              <a:t>Tour of the important sites of this battle</a:t>
            </a:r>
          </a:p>
          <a:p>
            <a:r>
              <a:rPr lang="en-GB" sz="2800" b="1" dirty="0" smtClean="0"/>
              <a:t>Late Afternoon travel to Ypres in Belgium in time for </a:t>
            </a:r>
            <a:r>
              <a:rPr lang="en-GB" sz="2800" b="1" dirty="0" err="1" smtClean="0"/>
              <a:t>Menin</a:t>
            </a:r>
            <a:r>
              <a:rPr lang="en-GB" sz="2800" b="1" dirty="0" smtClean="0"/>
              <a:t> Gate ceremony at 8pm</a:t>
            </a:r>
          </a:p>
          <a:p>
            <a:endParaRPr lang="en-GB" sz="2800" dirty="0"/>
          </a:p>
          <a:p>
            <a:r>
              <a:rPr lang="en-GB" sz="2800" dirty="0" smtClean="0"/>
              <a:t>Accommodation at Peace Village with evening meal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21" y="4088090"/>
            <a:ext cx="392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18" y="3190260"/>
            <a:ext cx="523875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" y="403821"/>
            <a:ext cx="3967505" cy="2972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76" y="419715"/>
            <a:ext cx="3525729" cy="2341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61" y="438213"/>
            <a:ext cx="2381250" cy="1771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4477" y="2229346"/>
            <a:ext cx="39555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Peace Village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Ypres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778" y="361250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Peace Village </a:t>
            </a:r>
          </a:p>
          <a:p>
            <a:r>
              <a:rPr lang="en-GB" sz="2000" i="1" dirty="0" err="1">
                <a:solidFill>
                  <a:srgbClr val="FF0000"/>
                </a:solidFill>
              </a:rPr>
              <a:t>Nieuwkerkestraat</a:t>
            </a:r>
            <a:r>
              <a:rPr lang="en-GB" sz="2000" i="1" dirty="0">
                <a:solidFill>
                  <a:srgbClr val="FF0000"/>
                </a:solidFill>
              </a:rPr>
              <a:t> 9 A, Ieper (Ypres) B-8957, Belgium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78" y="450953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 beautiful new build in 'No Man's Land'. </a:t>
            </a:r>
            <a:r>
              <a:rPr lang="en-GB" sz="2400" dirty="0"/>
              <a:t>The rooms are huge with mezzanine floor bedrooms. Downstairs there are wet rooms with separate loo, sitting area and work space for a laptop etc. great patio doors open onto a grassed area outside each of the rooms.</a:t>
            </a:r>
          </a:p>
        </p:txBody>
      </p:sp>
    </p:spTree>
    <p:extLst>
      <p:ext uri="{BB962C8B-B14F-4D97-AF65-F5344CB8AC3E}">
        <p14:creationId xmlns:p14="http://schemas.microsoft.com/office/powerpoint/2010/main" val="3791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539450"/>
            <a:ext cx="3683028" cy="2758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32" y="431570"/>
            <a:ext cx="4517136" cy="14386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0490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ITINERARY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 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09" y="1872198"/>
            <a:ext cx="543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Thursday 30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April</a:t>
            </a:r>
          </a:p>
          <a:p>
            <a:r>
              <a:rPr lang="en-GB" sz="2800" dirty="0" smtClean="0"/>
              <a:t>Breakfast at Peace Village</a:t>
            </a:r>
          </a:p>
          <a:p>
            <a:endParaRPr lang="en-GB" sz="2800" dirty="0" smtClean="0"/>
          </a:p>
          <a:p>
            <a:r>
              <a:rPr lang="en-GB" sz="2800" dirty="0" smtClean="0"/>
              <a:t>Tour of the </a:t>
            </a:r>
            <a:r>
              <a:rPr lang="en-GB" sz="2800" b="1" dirty="0" smtClean="0"/>
              <a:t>Ypres Salient</a:t>
            </a:r>
          </a:p>
          <a:p>
            <a:r>
              <a:rPr lang="en-GB" sz="2800" dirty="0" smtClean="0"/>
              <a:t>Including </a:t>
            </a:r>
            <a:r>
              <a:rPr lang="en-GB" sz="2800" b="1" dirty="0" smtClean="0"/>
              <a:t>Flanders Field Museum</a:t>
            </a:r>
            <a:r>
              <a:rPr lang="en-GB" sz="2800" dirty="0" smtClean="0"/>
              <a:t>, </a:t>
            </a:r>
            <a:r>
              <a:rPr lang="en-GB" sz="2800" b="1" dirty="0" smtClean="0"/>
              <a:t>Tyne Cot cemetery</a:t>
            </a:r>
            <a:r>
              <a:rPr lang="en-GB" sz="2800" dirty="0" smtClean="0"/>
              <a:t>, </a:t>
            </a:r>
            <a:r>
              <a:rPr lang="en-GB" sz="2800" b="1" dirty="0" smtClean="0"/>
              <a:t>Sanctuary Wood</a:t>
            </a:r>
            <a:r>
              <a:rPr lang="en-GB" sz="2800" dirty="0" smtClean="0"/>
              <a:t>, </a:t>
            </a:r>
            <a:r>
              <a:rPr lang="en-GB" sz="2800" b="1" dirty="0" smtClean="0"/>
              <a:t>Essex Farm </a:t>
            </a:r>
            <a:r>
              <a:rPr lang="en-GB" sz="2800" dirty="0" smtClean="0"/>
              <a:t>and </a:t>
            </a:r>
            <a:r>
              <a:rPr lang="en-GB" sz="2800" b="1" dirty="0" err="1" smtClean="0"/>
              <a:t>Langemark</a:t>
            </a:r>
            <a:r>
              <a:rPr lang="en-GB" sz="2800" b="1" dirty="0" smtClean="0"/>
              <a:t> German Cemetery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400050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1" y="276224"/>
            <a:ext cx="3492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32" y="431570"/>
            <a:ext cx="4517136" cy="14386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21920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ITINERARY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 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809" y="1872198"/>
            <a:ext cx="543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Friday 1</a:t>
            </a:r>
            <a:r>
              <a:rPr lang="en-GB" sz="2800" baseline="30000" dirty="0" smtClean="0">
                <a:solidFill>
                  <a:srgbClr val="FF0000"/>
                </a:solidFill>
              </a:rPr>
              <a:t>st</a:t>
            </a:r>
            <a:r>
              <a:rPr lang="en-GB" sz="2800" dirty="0" smtClean="0">
                <a:solidFill>
                  <a:srgbClr val="FF0000"/>
                </a:solidFill>
              </a:rPr>
              <a:t> MAY </a:t>
            </a:r>
          </a:p>
          <a:p>
            <a:r>
              <a:rPr lang="en-GB" sz="2800" dirty="0" smtClean="0"/>
              <a:t>8:45am Arrive Hull after breakfast on ferry</a:t>
            </a:r>
          </a:p>
          <a:p>
            <a:r>
              <a:rPr lang="en-GB" sz="2800" dirty="0" smtClean="0"/>
              <a:t>Travel back to school</a:t>
            </a:r>
          </a:p>
          <a:p>
            <a:r>
              <a:rPr lang="en-GB" sz="2800" dirty="0" smtClean="0"/>
              <a:t>Straight back to lessons…..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72" y="1322205"/>
            <a:ext cx="4542428" cy="2248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83" y="3272581"/>
            <a:ext cx="4969466" cy="33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83" y="3582375"/>
            <a:ext cx="2111509" cy="2111509"/>
          </a:xfrm>
          <a:prstGeom prst="rect">
            <a:avLst/>
          </a:prstGeom>
        </p:spPr>
      </p:pic>
      <p:pic>
        <p:nvPicPr>
          <p:cNvPr id="7171" name="Picture 7" descr="Suitac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4440418"/>
            <a:ext cx="292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8"/>
          <p:cNvSpPr>
            <a:spLocks noChangeArrowheads="1" noChangeShapeType="1" noTextEdit="1"/>
          </p:cNvSpPr>
          <p:nvPr/>
        </p:nvSpPr>
        <p:spPr bwMode="auto">
          <a:xfrm>
            <a:off x="0" y="404119"/>
            <a:ext cx="3313113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Packing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74826" y="981076"/>
            <a:ext cx="82089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</a:rPr>
              <a:t>PLEASE PACK SUITABLE CLOTHING FOR ALL WEATHERS, IN PARTICULAR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COAT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, COMFORTABLE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WATERPROOF FLAT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FOOTWEAR</a:t>
            </a:r>
            <a:r>
              <a:rPr lang="en-GB" altLang="en-US" sz="2400" b="1" dirty="0">
                <a:latin typeface="Comic Sans MS" panose="030F0702030302020204" pitchFamily="66" charset="0"/>
              </a:rPr>
              <a:t> AND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LAYERS</a:t>
            </a:r>
            <a:r>
              <a:rPr lang="en-GB" altLang="en-US" sz="2400" b="1" dirty="0">
                <a:latin typeface="Comic Sans MS" panose="030F0702030302020204" pitchFamily="66" charset="0"/>
              </a:rPr>
              <a:t> AS WEATHER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CAN </a:t>
            </a:r>
            <a:r>
              <a:rPr lang="en-GB" altLang="en-US" sz="2400" b="1" dirty="0">
                <a:latin typeface="Comic Sans MS" panose="030F0702030302020204" pitchFamily="66" charset="0"/>
              </a:rPr>
              <a:t>BE VERY UNPREDICTABLE. PLEASE ALSO BRING A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SMALL BACK PACK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240463" y="3429001"/>
            <a:ext cx="4032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PLEASE PACK A COUPLE OF </a:t>
            </a:r>
            <a:r>
              <a:rPr lang="en-GB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TOWELS</a:t>
            </a:r>
            <a:r>
              <a:rPr lang="en-GB" altLang="en-US" sz="24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6562726" y="4365626"/>
            <a:ext cx="4105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PLEASE </a:t>
            </a:r>
            <a:r>
              <a:rPr lang="en-GB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DO NOT PACK</a:t>
            </a:r>
            <a:r>
              <a:rPr lang="en-GB" altLang="en-US" sz="2400" b="1">
                <a:latin typeface="Comic Sans MS" panose="030F0702030302020204" pitchFamily="66" charset="0"/>
              </a:rPr>
              <a:t> HAIR STRAIGHTNERS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527801" y="5373689"/>
            <a:ext cx="39608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PLEASE KEEP VALUABLES TO A MINIMUM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15" y="3582375"/>
            <a:ext cx="2348279" cy="2991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2070">
            <a:off x="9983789" y="418971"/>
            <a:ext cx="1774826" cy="17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7" y="1327355"/>
            <a:ext cx="3131696" cy="3805084"/>
          </a:xfrm>
          <a:prstGeom prst="rect">
            <a:avLst/>
          </a:prstGeom>
        </p:spPr>
      </p:pic>
      <p:pic>
        <p:nvPicPr>
          <p:cNvPr id="8194" name="Picture 5" descr="Med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4" y="3830637"/>
            <a:ext cx="3571799" cy="296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122904" y="460784"/>
            <a:ext cx="41052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Medication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973763" y="279401"/>
            <a:ext cx="47879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PLEASE LET US KNOW IF YOUR CHILD IS ON ANY MEDICATION THAT THE SCHOOL IS NOT ALREADY AWARE OF.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YOU WILL APPRECIATE THAT </a:t>
            </a:r>
            <a:r>
              <a:rPr lang="en-GB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YOUR CHILD IS RESPONSIBLE FOR THEIR OWN MEDICATION</a:t>
            </a:r>
            <a:r>
              <a:rPr lang="en-GB" altLang="en-US" sz="2400" b="1">
                <a:latin typeface="Comic Sans MS" panose="030F0702030302020204" pitchFamily="66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WE WILL NOT BE ABLE TO PROVIDE ANY MEDICATION FOR YOUR CHILD ON THE TRIP HOWEVER IF YOU HAVE ANY CONCERNS AT ALL PLEASE SPEAK TO US AT THE END</a:t>
            </a:r>
          </a:p>
        </p:txBody>
      </p:sp>
    </p:spTree>
    <p:extLst>
      <p:ext uri="{BB962C8B-B14F-4D97-AF65-F5344CB8AC3E}">
        <p14:creationId xmlns:p14="http://schemas.microsoft.com/office/powerpoint/2010/main" val="33135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481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Impact</vt:lpstr>
      <vt:lpstr>Office Theme</vt:lpstr>
      <vt:lpstr>PowerPoint Presentation</vt:lpstr>
      <vt:lpstr>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Rules - Travel</vt:lpstr>
      <vt:lpstr>The Rules - Boat and Hotel</vt:lpstr>
      <vt:lpstr>The Rules - At all times….</vt:lpstr>
      <vt:lpstr>Emergency Contact Number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Kernohan</dc:creator>
  <cp:lastModifiedBy>M Healey</cp:lastModifiedBy>
  <cp:revision>22</cp:revision>
  <dcterms:created xsi:type="dcterms:W3CDTF">2015-03-13T12:45:47Z</dcterms:created>
  <dcterms:modified xsi:type="dcterms:W3CDTF">2015-04-27T09:47:22Z</dcterms:modified>
</cp:coreProperties>
</file>