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268" r:id="rId4"/>
    <p:sldId id="269" r:id="rId5"/>
    <p:sldId id="273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C566-7584-44C0-8AF9-9EBCAB63597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EE844-70BE-48A9-BECE-4CEDBCC3D0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6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E844-70BE-48A9-BECE-4CEDBCC3D08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8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E844-70BE-48A9-BECE-4CEDBCC3D08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E844-70BE-48A9-BECE-4CEDBCC3D0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E844-70BE-48A9-BECE-4CEDBCC3D0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9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E844-70BE-48A9-BECE-4CEDBCC3D08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6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D11F-DA3D-497B-BA67-EEA7FA097A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6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0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3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8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1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7FA4-A2AB-494C-A839-E69EDE6D74FD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FD61-F783-499A-9347-A3A7CE91F1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2150" y="3395806"/>
            <a:ext cx="3111592" cy="34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323" y="-16330"/>
            <a:ext cx="3227446" cy="4974903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7116" y="4431986"/>
            <a:ext cx="3874883" cy="24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8683" y="2912707"/>
            <a:ext cx="2626696" cy="39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385032" cy="290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032" y="-16331"/>
            <a:ext cx="4691290" cy="292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907467"/>
            <a:ext cx="2628900" cy="395053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632860" y="1735612"/>
            <a:ext cx="5437415" cy="4523014"/>
          </a:xfrm>
          <a:prstGeom prst="cloudCallout">
            <a:avLst>
              <a:gd name="adj1" fmla="val -57169"/>
              <a:gd name="adj2" fmla="val 473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ysClr val="windowText" lastClr="000000"/>
                </a:solidFill>
              </a:rPr>
              <a:t>What do these people have in common?</a:t>
            </a:r>
            <a:endParaRPr lang="en-GB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2150" y="3395806"/>
            <a:ext cx="3111592" cy="34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323" y="-16330"/>
            <a:ext cx="3227446" cy="4974903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7116" y="4431986"/>
            <a:ext cx="3874883" cy="24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8683" y="2912707"/>
            <a:ext cx="2626696" cy="39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385032" cy="290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032" y="-16331"/>
            <a:ext cx="4691290" cy="292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907467"/>
            <a:ext cx="2628900" cy="39505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7321813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https://</a:t>
            </a:r>
            <a:r>
              <a:rPr lang="en-US" sz="2800" dirty="0" err="1" smtClean="0"/>
              <a:t>www.youtube.com/watch?v</a:t>
            </a:r>
            <a:r>
              <a:rPr lang="en-US" sz="2800" dirty="0" smtClean="0"/>
              <a:t>=</a:t>
            </a:r>
            <a:r>
              <a:rPr lang="en-US" sz="2800" dirty="0" err="1" smtClean="0"/>
              <a:t>LIphRBFrfPs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137613" y="2471121"/>
            <a:ext cx="4071701" cy="1982700"/>
          </a:xfrm>
          <a:prstGeom prst="wedgeRoundRectCallout">
            <a:avLst>
              <a:gd name="adj1" fmla="val -49306"/>
              <a:gd name="adj2" fmla="val 14734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They were all bullied at school.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820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8119" y="277827"/>
            <a:ext cx="3624693" cy="1825712"/>
          </a:xfrm>
          <a:prstGeom prst="wedgeRoundRectCallou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Bullying destroys confidence.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2464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56452" y="6396335"/>
            <a:ext cx="6489982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https://</a:t>
            </a:r>
            <a:r>
              <a:rPr lang="en-US" sz="2400" dirty="0" err="1" smtClean="0"/>
              <a:t>www.youtube.com/watch?v</a:t>
            </a:r>
            <a:r>
              <a:rPr lang="en-US" sz="2400" dirty="0" smtClean="0"/>
              <a:t>=dIr3mlNINmg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1519" y="132295"/>
            <a:ext cx="5836385" cy="4299686"/>
          </a:xfrm>
          <a:prstGeom prst="wedgeRoundRectCallou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Lizzie Velasquez has a rare illness which means she has 0% body fat.</a:t>
            </a:r>
          </a:p>
          <a:p>
            <a:pPr algn="ctr"/>
            <a:endParaRPr lang="en-US" sz="3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She was bullied throughout school because of the way she looked.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2464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5726880" y="625269"/>
            <a:ext cx="6519554" cy="4338617"/>
          </a:xfrm>
          <a:prstGeom prst="cloudCallout">
            <a:avLst>
              <a:gd name="adj1" fmla="val 39757"/>
              <a:gd name="adj2" fmla="val 759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ysClr val="windowText" lastClr="000000"/>
                </a:solidFill>
              </a:rPr>
              <a:t>What should you do if you are worried about bullying?</a:t>
            </a:r>
            <a:endParaRPr lang="en-GB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0338" cy="28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3125604" y="221713"/>
            <a:ext cx="5940791" cy="1590770"/>
          </a:xfrm>
          <a:prstGeom prst="wedgeRoundRectCallout">
            <a:avLst>
              <a:gd name="adj1" fmla="val -26058"/>
              <a:gd name="adj2" fmla="val 50544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ysClr val="windowText" lastClr="000000"/>
                </a:solidFill>
              </a:rPr>
              <a:t>Saddleworth</a:t>
            </a:r>
            <a:r>
              <a:rPr lang="en-GB" sz="4000" b="1" dirty="0" smtClean="0">
                <a:solidFill>
                  <a:sysClr val="windowText" lastClr="000000"/>
                </a:solidFill>
              </a:rPr>
              <a:t> School takes bullying very seriously.</a:t>
            </a:r>
            <a:endParaRPr lang="en-GB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18666" y="4061550"/>
            <a:ext cx="4987261" cy="2368135"/>
          </a:xfrm>
          <a:prstGeom prst="wedgeRoundRectCallou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Your diary contains the school’s new Anti-bullying Policy.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Your form tutors will be going through this with you this week.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Hunter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2354">
            <a:off x="9962929" y="1448941"/>
            <a:ext cx="1836500" cy="258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750" t="11496" r="19911" b="5636"/>
          <a:stretch/>
        </p:blipFill>
        <p:spPr>
          <a:xfrm>
            <a:off x="-1" y="3429001"/>
            <a:ext cx="3082744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8482" t="11831" r="19643" b="4967"/>
          <a:stretch/>
        </p:blipFill>
        <p:spPr>
          <a:xfrm>
            <a:off x="3055855" y="3429000"/>
            <a:ext cx="3062235" cy="3429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83120" y="4088010"/>
            <a:ext cx="4636427" cy="1775273"/>
          </a:xfrm>
          <a:prstGeom prst="wedgeRoundRectCallou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All prefects have had anti-bullying training and can help you if you do not want to talk to a member of staff.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45794" y="2020281"/>
            <a:ext cx="4191049" cy="1316109"/>
          </a:xfrm>
          <a:prstGeom prst="wedgeRoundRectCallout">
            <a:avLst>
              <a:gd name="adj1" fmla="val -56816"/>
              <a:gd name="adj2" fmla="val -17918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The red post box in reception is checked daily for any notes of concern.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8327"/>
          <a:stretch/>
        </p:blipFill>
        <p:spPr>
          <a:xfrm>
            <a:off x="0" y="10160"/>
            <a:ext cx="7876020" cy="514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8385"/>
          <a:stretch/>
        </p:blipFill>
        <p:spPr>
          <a:xfrm>
            <a:off x="3657601" y="1831711"/>
            <a:ext cx="8507152" cy="48738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9000" y="3162168"/>
            <a:ext cx="1397000" cy="12574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57601" y="4699000"/>
            <a:ext cx="3416299" cy="1917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25401" y="393700"/>
            <a:ext cx="4472332" cy="2247768"/>
          </a:xfrm>
          <a:prstGeom prst="wedgeRoundRectCallout">
            <a:avLst>
              <a:gd name="adj1" fmla="val -10693"/>
              <a:gd name="adj2" fmla="val 8547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If you are concerned about bullying you can visit the school’s Anti-Bullying page for advice.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18200" y="423354"/>
            <a:ext cx="5615421" cy="4059746"/>
          </a:xfrm>
          <a:prstGeom prst="wedgeRoundRectCallout">
            <a:avLst>
              <a:gd name="adj1" fmla="val -47406"/>
              <a:gd name="adj2" fmla="val 8479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You can complete the Report Bullying form to log any of your concerns.</a:t>
            </a:r>
          </a:p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This is a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confidential message</a:t>
            </a:r>
            <a:r>
              <a:rPr lang="en-GB" sz="3200" dirty="0" smtClean="0">
                <a:solidFill>
                  <a:sysClr val="windowText" lastClr="000000"/>
                </a:solidFill>
              </a:rPr>
              <a:t> which will only be passed on to your Head of Year, Pastoral Assistant and Mr Hall who will then help you.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5400000">
            <a:off x="8990111" y="27719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https://www.youtube.com/watch?v=Wc2JlNqU9GA&amp;list=PL5C2556B95D7B718C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363056" y="317513"/>
            <a:ext cx="5289625" cy="4352605"/>
          </a:xfrm>
          <a:prstGeom prst="wedgeRoundRectCallout">
            <a:avLst>
              <a:gd name="adj1" fmla="val -47406"/>
              <a:gd name="adj2" fmla="val 8479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ysClr val="windowText" lastClr="000000"/>
                </a:solidFill>
              </a:rPr>
              <a:t>Never suffer in silence.</a:t>
            </a:r>
          </a:p>
          <a:p>
            <a:pPr algn="ctr"/>
            <a:r>
              <a:rPr lang="en-GB" sz="4400" dirty="0" smtClean="0">
                <a:solidFill>
                  <a:sysClr val="windowText" lastClr="000000"/>
                </a:solidFill>
              </a:rPr>
              <a:t>Always tell someone if you, or someone you know is being bullied.</a:t>
            </a:r>
            <a:endParaRPr lang="en-GB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216</Words>
  <Application>Microsoft Office PowerPoint</Application>
  <PresentationFormat>Widescreen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Cradock</dc:creator>
  <cp:lastModifiedBy>C Cradock</cp:lastModifiedBy>
  <cp:revision>22</cp:revision>
  <dcterms:created xsi:type="dcterms:W3CDTF">2014-11-16T21:02:48Z</dcterms:created>
  <dcterms:modified xsi:type="dcterms:W3CDTF">2014-11-18T17:48:14Z</dcterms:modified>
</cp:coreProperties>
</file>