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60" r:id="rId4"/>
  </p:sldIdLst>
  <p:sldSz cx="9144000" cy="6858000" type="screen4x3"/>
  <p:notesSz cx="6797675" cy="9926638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2" d="100"/>
          <a:sy n="72" d="100"/>
        </p:scale>
        <p:origin x="46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E59031-9E38-433E-A183-6FEF312E9B08}" type="datetime1">
              <a:rPr lang="en-US" altLang="en-US"/>
              <a:pPr/>
              <a:t>4/14/2016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4FA2A3-2B09-4B3D-9BFD-141282598A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4259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2BC26F-0D18-44C6-99EA-D97B4DD12B62}" type="datetime1">
              <a:rPr lang="en-US" altLang="en-US"/>
              <a:pPr/>
              <a:t>4/14/2016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F74634-112B-46F0-8653-74DF466DEA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1889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49" y="366713"/>
            <a:ext cx="1543051" cy="780097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1" y="366713"/>
            <a:ext cx="4476751" cy="780097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BE21B9A-5FA1-4921-BACC-6D1A3F704FD5}" type="datetime1">
              <a:rPr lang="en-US" altLang="en-US"/>
              <a:pPr/>
              <a:t>4/14/2016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624751-4237-4362-967E-94F0409622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2093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C5A497-60AB-4619-A96D-BFA60454BA7C}" type="datetime1">
              <a:rPr lang="en-US" altLang="en-US"/>
              <a:pPr/>
              <a:t>4/14/2016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C67F3B-0CF8-43CA-8838-7E9A348412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6548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C158FB4-AD05-4A1E-A19B-2D0F2F3A2D7D}" type="datetime1">
              <a:rPr lang="en-US" altLang="en-US"/>
              <a:pPr/>
              <a:t>4/14/2016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E7810B-8443-4ED3-ACF2-D291D779DF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491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EFE433-9C24-4262-99E5-C29815FB706E}" type="datetime1">
              <a:rPr lang="en-US" altLang="en-US"/>
              <a:pPr/>
              <a:t>4/14/2016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282D34-DD2C-4965-8280-CDF3E305931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608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BF21F61-11A8-4E53-95B4-6DF504F3CE38}" type="datetime1">
              <a:rPr lang="en-US" altLang="en-US"/>
              <a:pPr/>
              <a:t>4/14/2016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5368C2-17A4-4D2A-A970-75A557C135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9767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B81AAB5-F180-4543-85BB-2DFAF37A6FD0}" type="datetime1">
              <a:rPr lang="en-US" altLang="en-US"/>
              <a:pPr/>
              <a:t>4/14/2016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F86492-339A-44F4-AAD6-D094DDE4274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7072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ABBC240-3703-424D-9F5F-F01491808432}" type="datetime1">
              <a:rPr lang="en-US" altLang="en-US"/>
              <a:pPr/>
              <a:t>4/14/2016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7D30ED-49AB-4D72-A519-FD5B2CAB13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4150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EA21275-B869-4B49-BA1F-965F972CD129}" type="datetime1">
              <a:rPr lang="en-US" altLang="en-US"/>
              <a:pPr/>
              <a:t>4/14/2016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27D1FD-4E96-4874-A61A-3BA3975780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4188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D097A58-1B5D-4C33-8FC1-851059EA4BF9}" type="datetime1">
              <a:rPr lang="en-US" altLang="en-US"/>
              <a:pPr/>
              <a:t>4/14/2016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C9A339-5745-47ED-A509-60B6DAF55E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7663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  <a:endParaRPr lang="en-US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  <a:endParaRPr lang="en-US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24F8FEBD-D1F4-4A18-9C7A-F8BC04FE0913}" type="datetime1">
              <a:rPr lang="en-US" altLang="en-US"/>
              <a:pPr/>
              <a:t>4/14/2016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763460AC-67B8-41C9-84D2-BAF6B06A0E7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15913" y="144463"/>
          <a:ext cx="8447087" cy="1387497"/>
        </p:xfrm>
        <a:graphic>
          <a:graphicData uri="http://schemas.openxmlformats.org/drawingml/2006/table">
            <a:tbl>
              <a:tblPr/>
              <a:tblGrid>
                <a:gridCol w="938212"/>
                <a:gridCol w="938213"/>
                <a:gridCol w="939800"/>
                <a:gridCol w="938212"/>
                <a:gridCol w="939800"/>
                <a:gridCol w="938213"/>
                <a:gridCol w="938212"/>
                <a:gridCol w="938213"/>
                <a:gridCol w="938212"/>
              </a:tblGrid>
              <a:tr h="495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Week 1</a:t>
                      </a:r>
                    </a:p>
                  </a:txBody>
                  <a:tcPr marL="121912" marR="121912" marT="34301" marB="343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Period 1a</a:t>
                      </a:r>
                    </a:p>
                  </a:txBody>
                  <a:tcPr marL="121912" marR="121912" marT="34301" marB="343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Period 1b</a:t>
                      </a:r>
                    </a:p>
                  </a:txBody>
                  <a:tcPr marL="121912" marR="121912" marT="34301" marB="343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Period 2a</a:t>
                      </a:r>
                    </a:p>
                  </a:txBody>
                  <a:tcPr marL="121912" marR="121912" marT="34301" marB="343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Period 2b</a:t>
                      </a:r>
                    </a:p>
                  </a:txBody>
                  <a:tcPr marL="121912" marR="121912" marT="34301" marB="343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Lunch</a:t>
                      </a:r>
                    </a:p>
                  </a:txBody>
                  <a:tcPr marL="121912" marR="121912" marT="34301" marB="343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Period 3a</a:t>
                      </a:r>
                    </a:p>
                  </a:txBody>
                  <a:tcPr marL="121912" marR="121912" marT="34301" marB="343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Period 3b</a:t>
                      </a:r>
                    </a:p>
                  </a:txBody>
                  <a:tcPr marL="121912" marR="121912" marT="34301" marB="343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After school</a:t>
                      </a:r>
                    </a:p>
                  </a:txBody>
                  <a:tcPr marL="121912" marR="121912" marT="34301" marB="343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8921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Friday 15</a:t>
                      </a:r>
                      <a:r>
                        <a:rPr kumimoji="0" lang="en-US" altLang="en-US" sz="9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th</a:t>
                      </a: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 April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301" marB="343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301" marB="343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301" marB="343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301" marB="343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302" marB="343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301" marB="343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301" marB="343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Fitness G Cohort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ACE LBS GMG</a:t>
                      </a:r>
                    </a:p>
                  </a:txBody>
                  <a:tcPr marL="121912" marR="121912" marT="34301" marB="343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Football Group 1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ACE - MCK</a:t>
                      </a:r>
                    </a:p>
                  </a:txBody>
                  <a:tcPr marL="121912" marR="121912" marT="34301" marB="3430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15913" y="144463"/>
          <a:ext cx="8447087" cy="6324600"/>
        </p:xfrm>
        <a:graphic>
          <a:graphicData uri="http://schemas.openxmlformats.org/drawingml/2006/table">
            <a:tbl>
              <a:tblPr/>
              <a:tblGrid>
                <a:gridCol w="938212"/>
                <a:gridCol w="938213"/>
                <a:gridCol w="939800"/>
                <a:gridCol w="938212"/>
                <a:gridCol w="939800"/>
                <a:gridCol w="938213"/>
                <a:gridCol w="938212"/>
                <a:gridCol w="938213"/>
                <a:gridCol w="938212"/>
              </a:tblGrid>
              <a:tr h="495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Period 1a</a:t>
                      </a: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Period 1b</a:t>
                      </a: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Period 2a</a:t>
                      </a: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Period 2b</a:t>
                      </a: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Lunch</a:t>
                      </a: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Period 3a</a:t>
                      </a: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Period 3b</a:t>
                      </a: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After school</a:t>
                      </a: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028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Monday 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18</a:t>
                      </a:r>
                      <a:r>
                        <a:rPr kumimoji="0" lang="en-US" altLang="en-US" sz="9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th</a:t>
                      </a: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MODERATION 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DAY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Meet Damien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Paper work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And 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PEPS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ACE</a:t>
                      </a: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Rugby 1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ACE GMG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RMT</a:t>
                      </a: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Football 2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ACE RMT MCK</a:t>
                      </a: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Netball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LBS NPK CMO</a:t>
                      </a:r>
                    </a:p>
                  </a:txBody>
                  <a:tcPr marL="121912" marR="121912" marT="34296" marB="342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Buffet in Brew Room</a:t>
                      </a: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Badminton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RMT NPK CMO</a:t>
                      </a: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ACE to receive fedback</a:t>
                      </a: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1028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Tuesday 19th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Fitness N Cohort</a:t>
                      </a: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6" marB="342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Softball Grass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ACE RMT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Athletics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ABY MCK GMG</a:t>
                      </a: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1028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Wednesday 20th</a:t>
                      </a: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6" marB="342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Volleyball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ACE LBS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X- Country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 ABY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Orienteering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ACE RMT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Bus + Car</a:t>
                      </a: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13033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Thursday 21st</a:t>
                      </a: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6" marB="342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Taekwondo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ACE</a:t>
                      </a: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Rounders Astro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CMO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ACE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MCK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LBS</a:t>
                      </a: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13033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Friday 22nd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6" marB="342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Hockey 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ACE</a:t>
                      </a: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Tennis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Shall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RMT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Leadership activities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ACE GMG</a:t>
                      </a: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15913" y="144463"/>
          <a:ext cx="8447087" cy="6324600"/>
        </p:xfrm>
        <a:graphic>
          <a:graphicData uri="http://schemas.openxmlformats.org/drawingml/2006/table">
            <a:tbl>
              <a:tblPr/>
              <a:tblGrid>
                <a:gridCol w="938212"/>
                <a:gridCol w="938213"/>
                <a:gridCol w="939800"/>
                <a:gridCol w="938212"/>
                <a:gridCol w="939800"/>
                <a:gridCol w="938213"/>
                <a:gridCol w="938212"/>
                <a:gridCol w="938213"/>
                <a:gridCol w="938212"/>
              </a:tblGrid>
              <a:tr h="4953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Period 1a</a:t>
                      </a: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Period 1b</a:t>
                      </a: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Period 2a</a:t>
                      </a: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Period 2b</a:t>
                      </a: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Lunch</a:t>
                      </a: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Period 3a</a:t>
                      </a: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Period 3b</a:t>
                      </a: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After school</a:t>
                      </a: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028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Monday  25th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6" marB="342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Cricket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ACE GMG</a:t>
                      </a: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Officiating 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Activities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ACE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1028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Tuesday 26th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6" marB="342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Table Tennis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GMG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Gymnastics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ACE NPK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1028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Wednesday 27th</a:t>
                      </a: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6" marB="342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Dance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LBS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TBC with LBS</a:t>
                      </a: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Dance 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LBS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TBC with LBS</a:t>
                      </a: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13033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Thursday 28th</a:t>
                      </a: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6" marB="342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Trampolining 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ACE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Basketball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GMG ACE</a:t>
                      </a: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13033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Friday 29th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6" marB="3429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Rugby 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ACE GMG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RMT</a:t>
                      </a:r>
                    </a:p>
                  </a:txBody>
                  <a:tcPr marL="121912" marR="121912" marT="34295" marB="34295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1623</TotalTime>
  <Words>189</Words>
  <Application>Microsoft Office PowerPoint</Application>
  <PresentationFormat>On-screen Show (4:3)</PresentationFormat>
  <Paragraphs>162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ＭＳ Ｐゴシック</vt:lpstr>
      <vt:lpstr>Calibri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John McMurdo</dc:creator>
  <cp:lastModifiedBy>M Healey</cp:lastModifiedBy>
  <cp:revision>76</cp:revision>
  <cp:lastPrinted>2015-03-23T16:37:17Z</cp:lastPrinted>
  <dcterms:created xsi:type="dcterms:W3CDTF">2011-10-04T20:23:34Z</dcterms:created>
  <dcterms:modified xsi:type="dcterms:W3CDTF">2016-04-14T11:53:13Z</dcterms:modified>
</cp:coreProperties>
</file>